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85" r:id="rId3"/>
    <p:sldId id="286" r:id="rId4"/>
    <p:sldId id="287" r:id="rId5"/>
    <p:sldId id="288" r:id="rId6"/>
  </p:sldIdLst>
  <p:sldSz cx="12801600" cy="9601200" type="A3"/>
  <p:notesSz cx="7010400" cy="9296400"/>
  <p:defaultTextStyle>
    <a:defPPr>
      <a:defRPr lang="en-US"/>
    </a:defPPr>
    <a:lvl1pPr marL="0" algn="l" defTabSz="12798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39914" algn="l" defTabSz="12798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79827" algn="l" defTabSz="12798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919745" algn="l" defTabSz="12798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559658" algn="l" defTabSz="12798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199572" algn="l" defTabSz="12798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839485" algn="l" defTabSz="12798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479402" algn="l" defTabSz="12798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5119315" algn="l" defTabSz="12798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81" d="100"/>
          <a:sy n="81" d="100"/>
        </p:scale>
        <p:origin x="-1428" y="-84"/>
      </p:cViewPr>
      <p:guideLst>
        <p:guide orient="horz" pos="3024"/>
        <p:guide pos="40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2982604"/>
            <a:ext cx="10881360" cy="20580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0240" y="5440680"/>
            <a:ext cx="8961120" cy="24536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399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79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197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596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1995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394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79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193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56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164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81160" y="384506"/>
            <a:ext cx="2880360" cy="81921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0080" y="384506"/>
            <a:ext cx="8427720" cy="819213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84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98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238" y="6169665"/>
            <a:ext cx="10881360" cy="1906906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1238" y="4069407"/>
            <a:ext cx="10881360" cy="2100262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3991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7982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91974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55965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19957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83948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47940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11931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24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0080" y="2240280"/>
            <a:ext cx="5654040" cy="6336352"/>
          </a:xfrm>
        </p:spPr>
        <p:txBody>
          <a:bodyPr/>
          <a:lstStyle>
            <a:lvl1pPr>
              <a:defRPr sz="3800"/>
            </a:lvl1pPr>
            <a:lvl2pPr>
              <a:defRPr sz="33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7480" y="2240280"/>
            <a:ext cx="5654040" cy="6336352"/>
          </a:xfrm>
        </p:spPr>
        <p:txBody>
          <a:bodyPr/>
          <a:lstStyle>
            <a:lvl1pPr>
              <a:defRPr sz="3800"/>
            </a:lvl1pPr>
            <a:lvl2pPr>
              <a:defRPr sz="33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66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" y="2149160"/>
            <a:ext cx="5656263" cy="895672"/>
          </a:xfrm>
        </p:spPr>
        <p:txBody>
          <a:bodyPr anchor="b"/>
          <a:lstStyle>
            <a:lvl1pPr marL="0" indent="0">
              <a:buNone/>
              <a:defRPr sz="3300" b="1"/>
            </a:lvl1pPr>
            <a:lvl2pPr marL="639914" indent="0">
              <a:buNone/>
              <a:defRPr sz="2700" b="1"/>
            </a:lvl2pPr>
            <a:lvl3pPr marL="1279827" indent="0">
              <a:buNone/>
              <a:defRPr sz="2400" b="1"/>
            </a:lvl3pPr>
            <a:lvl4pPr marL="1919745" indent="0">
              <a:buNone/>
              <a:defRPr sz="2100" b="1"/>
            </a:lvl4pPr>
            <a:lvl5pPr marL="2559658" indent="0">
              <a:buNone/>
              <a:defRPr sz="2100" b="1"/>
            </a:lvl5pPr>
            <a:lvl6pPr marL="3199572" indent="0">
              <a:buNone/>
              <a:defRPr sz="2100" b="1"/>
            </a:lvl6pPr>
            <a:lvl7pPr marL="3839485" indent="0">
              <a:buNone/>
              <a:defRPr sz="2100" b="1"/>
            </a:lvl7pPr>
            <a:lvl8pPr marL="4479402" indent="0">
              <a:buNone/>
              <a:defRPr sz="2100" b="1"/>
            </a:lvl8pPr>
            <a:lvl9pPr marL="5119315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080" y="3044832"/>
            <a:ext cx="5656263" cy="5531800"/>
          </a:xfrm>
        </p:spPr>
        <p:txBody>
          <a:bodyPr/>
          <a:lstStyle>
            <a:lvl1pPr>
              <a:defRPr sz="33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03036" y="2149160"/>
            <a:ext cx="5658485" cy="895672"/>
          </a:xfrm>
        </p:spPr>
        <p:txBody>
          <a:bodyPr anchor="b"/>
          <a:lstStyle>
            <a:lvl1pPr marL="0" indent="0">
              <a:buNone/>
              <a:defRPr sz="3300" b="1"/>
            </a:lvl1pPr>
            <a:lvl2pPr marL="639914" indent="0">
              <a:buNone/>
              <a:defRPr sz="2700" b="1"/>
            </a:lvl2pPr>
            <a:lvl3pPr marL="1279827" indent="0">
              <a:buNone/>
              <a:defRPr sz="2400" b="1"/>
            </a:lvl3pPr>
            <a:lvl4pPr marL="1919745" indent="0">
              <a:buNone/>
              <a:defRPr sz="2100" b="1"/>
            </a:lvl4pPr>
            <a:lvl5pPr marL="2559658" indent="0">
              <a:buNone/>
              <a:defRPr sz="2100" b="1"/>
            </a:lvl5pPr>
            <a:lvl6pPr marL="3199572" indent="0">
              <a:buNone/>
              <a:defRPr sz="2100" b="1"/>
            </a:lvl6pPr>
            <a:lvl7pPr marL="3839485" indent="0">
              <a:buNone/>
              <a:defRPr sz="2100" b="1"/>
            </a:lvl7pPr>
            <a:lvl8pPr marL="4479402" indent="0">
              <a:buNone/>
              <a:defRPr sz="2100" b="1"/>
            </a:lvl8pPr>
            <a:lvl9pPr marL="5119315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3036" y="3044832"/>
            <a:ext cx="5658485" cy="5531800"/>
          </a:xfrm>
        </p:spPr>
        <p:txBody>
          <a:bodyPr/>
          <a:lstStyle>
            <a:lvl1pPr>
              <a:defRPr sz="33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518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98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880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2" y="382275"/>
            <a:ext cx="4211638" cy="162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5070" y="382279"/>
            <a:ext cx="7156450" cy="8194358"/>
          </a:xfrm>
        </p:spPr>
        <p:txBody>
          <a:bodyPr/>
          <a:lstStyle>
            <a:lvl1pPr>
              <a:defRPr sz="4400"/>
            </a:lvl1pPr>
            <a:lvl2pPr>
              <a:defRPr sz="3800"/>
            </a:lvl2pPr>
            <a:lvl3pPr>
              <a:defRPr sz="33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0082" y="2009150"/>
            <a:ext cx="4211638" cy="6567488"/>
          </a:xfrm>
        </p:spPr>
        <p:txBody>
          <a:bodyPr/>
          <a:lstStyle>
            <a:lvl1pPr marL="0" indent="0">
              <a:buNone/>
              <a:defRPr sz="2000"/>
            </a:lvl1pPr>
            <a:lvl2pPr marL="639914" indent="0">
              <a:buNone/>
              <a:defRPr sz="1700"/>
            </a:lvl2pPr>
            <a:lvl3pPr marL="1279827" indent="0">
              <a:buNone/>
              <a:defRPr sz="1400"/>
            </a:lvl3pPr>
            <a:lvl4pPr marL="1919745" indent="0">
              <a:buNone/>
              <a:defRPr sz="1400"/>
            </a:lvl4pPr>
            <a:lvl5pPr marL="2559658" indent="0">
              <a:buNone/>
              <a:defRPr sz="1400"/>
            </a:lvl5pPr>
            <a:lvl6pPr marL="3199572" indent="0">
              <a:buNone/>
              <a:defRPr sz="1400"/>
            </a:lvl6pPr>
            <a:lvl7pPr marL="3839485" indent="0">
              <a:buNone/>
              <a:defRPr sz="1400"/>
            </a:lvl7pPr>
            <a:lvl8pPr marL="4479402" indent="0">
              <a:buNone/>
              <a:defRPr sz="1400"/>
            </a:lvl8pPr>
            <a:lvl9pPr marL="5119315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982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9203" y="6720846"/>
            <a:ext cx="7680960" cy="793432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09203" y="857882"/>
            <a:ext cx="7680960" cy="5760720"/>
          </a:xfrm>
        </p:spPr>
        <p:txBody>
          <a:bodyPr/>
          <a:lstStyle>
            <a:lvl1pPr marL="0" indent="0">
              <a:buNone/>
              <a:defRPr sz="4400"/>
            </a:lvl1pPr>
            <a:lvl2pPr marL="639914" indent="0">
              <a:buNone/>
              <a:defRPr sz="3800"/>
            </a:lvl2pPr>
            <a:lvl3pPr marL="1279827" indent="0">
              <a:buNone/>
              <a:defRPr sz="3300"/>
            </a:lvl3pPr>
            <a:lvl4pPr marL="1919745" indent="0">
              <a:buNone/>
              <a:defRPr sz="2700"/>
            </a:lvl4pPr>
            <a:lvl5pPr marL="2559658" indent="0">
              <a:buNone/>
              <a:defRPr sz="2700"/>
            </a:lvl5pPr>
            <a:lvl6pPr marL="3199572" indent="0">
              <a:buNone/>
              <a:defRPr sz="2700"/>
            </a:lvl6pPr>
            <a:lvl7pPr marL="3839485" indent="0">
              <a:buNone/>
              <a:defRPr sz="2700"/>
            </a:lvl7pPr>
            <a:lvl8pPr marL="4479402" indent="0">
              <a:buNone/>
              <a:defRPr sz="2700"/>
            </a:lvl8pPr>
            <a:lvl9pPr marL="5119315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09203" y="7514278"/>
            <a:ext cx="7680960" cy="1126808"/>
          </a:xfrm>
        </p:spPr>
        <p:txBody>
          <a:bodyPr/>
          <a:lstStyle>
            <a:lvl1pPr marL="0" indent="0">
              <a:buNone/>
              <a:defRPr sz="2000"/>
            </a:lvl1pPr>
            <a:lvl2pPr marL="639914" indent="0">
              <a:buNone/>
              <a:defRPr sz="1700"/>
            </a:lvl2pPr>
            <a:lvl3pPr marL="1279827" indent="0">
              <a:buNone/>
              <a:defRPr sz="1400"/>
            </a:lvl3pPr>
            <a:lvl4pPr marL="1919745" indent="0">
              <a:buNone/>
              <a:defRPr sz="1400"/>
            </a:lvl4pPr>
            <a:lvl5pPr marL="2559658" indent="0">
              <a:buNone/>
              <a:defRPr sz="1400"/>
            </a:lvl5pPr>
            <a:lvl6pPr marL="3199572" indent="0">
              <a:buNone/>
              <a:defRPr sz="1400"/>
            </a:lvl6pPr>
            <a:lvl7pPr marL="3839485" indent="0">
              <a:buNone/>
              <a:defRPr sz="1400"/>
            </a:lvl7pPr>
            <a:lvl8pPr marL="4479402" indent="0">
              <a:buNone/>
              <a:defRPr sz="1400"/>
            </a:lvl8pPr>
            <a:lvl9pPr marL="5119315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13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0080" y="384490"/>
            <a:ext cx="11521440" cy="1600200"/>
          </a:xfrm>
          <a:prstGeom prst="rect">
            <a:avLst/>
          </a:prstGeom>
        </p:spPr>
        <p:txBody>
          <a:bodyPr vert="horz" lIns="127982" tIns="63990" rIns="127982" bIns="6399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" y="2240280"/>
            <a:ext cx="11521440" cy="6336352"/>
          </a:xfrm>
          <a:prstGeom prst="rect">
            <a:avLst/>
          </a:prstGeom>
        </p:spPr>
        <p:txBody>
          <a:bodyPr vert="horz" lIns="127982" tIns="63990" rIns="127982" bIns="6399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8898904"/>
            <a:ext cx="2987040" cy="511172"/>
          </a:xfrm>
          <a:prstGeom prst="rect">
            <a:avLst/>
          </a:prstGeom>
        </p:spPr>
        <p:txBody>
          <a:bodyPr vert="horz" lIns="127982" tIns="63990" rIns="127982" bIns="63990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081A4-3E0D-4037-8F20-ABA34A21C71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73880" y="8898904"/>
            <a:ext cx="4053840" cy="511172"/>
          </a:xfrm>
          <a:prstGeom prst="rect">
            <a:avLst/>
          </a:prstGeom>
        </p:spPr>
        <p:txBody>
          <a:bodyPr vert="horz" lIns="127982" tIns="63990" rIns="127982" bIns="63990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74480" y="8898904"/>
            <a:ext cx="2987040" cy="511172"/>
          </a:xfrm>
          <a:prstGeom prst="rect">
            <a:avLst/>
          </a:prstGeom>
        </p:spPr>
        <p:txBody>
          <a:bodyPr vert="horz" lIns="127982" tIns="63990" rIns="127982" bIns="63990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01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279827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79935" indent="-479935" algn="l" defTabSz="1279827" rtl="0" eaLnBrk="1" latinLnBrk="0" hangingPunct="1">
        <a:spcBef>
          <a:spcPct val="20000"/>
        </a:spcBef>
        <a:buFont typeface="Arial" panose="020B0604020202020204" pitchFamily="34" charset="0"/>
        <a:buChar char="•"/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039861" indent="-399948" algn="l" defTabSz="1279827" rtl="0" eaLnBrk="1" latinLnBrk="0" hangingPunct="1">
        <a:spcBef>
          <a:spcPct val="20000"/>
        </a:spcBef>
        <a:buFont typeface="Arial" panose="020B0604020202020204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99787" indent="-319956" algn="l" defTabSz="1279827" rtl="0" eaLnBrk="1" latinLnBrk="0" hangingPunct="1">
        <a:spcBef>
          <a:spcPct val="2000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3pPr>
      <a:lvl4pPr marL="2239701" indent="-319956" algn="l" defTabSz="1279827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879616" indent="-319956" algn="l" defTabSz="1279827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519528" indent="-319956" algn="l" defTabSz="12798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59446" indent="-319956" algn="l" defTabSz="12798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359" indent="-319956" algn="l" defTabSz="12798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39273" indent="-319956" algn="l" defTabSz="12798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798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39914" algn="l" defTabSz="12798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79827" algn="l" defTabSz="12798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19745" algn="l" defTabSz="12798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559658" algn="l" defTabSz="12798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199572" algn="l" defTabSz="12798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839485" algn="l" defTabSz="12798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479402" algn="l" defTabSz="12798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19315" algn="l" defTabSz="12798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2400" y="304800"/>
            <a:ext cx="7696200" cy="3022329"/>
          </a:xfrm>
          <a:prstGeom prst="rect">
            <a:avLst/>
          </a:prstGeom>
          <a:noFill/>
        </p:spPr>
        <p:txBody>
          <a:bodyPr wrap="square" lIns="91440" tIns="63990" rIns="91440" bIns="63990" rtlCol="0">
            <a:spAutoFit/>
          </a:bodyPr>
          <a:lstStyle/>
          <a:p>
            <a:pPr algn="r"/>
            <a:r>
              <a:rPr lang="en-US" sz="8000" b="1" dirty="0">
                <a:solidFill>
                  <a:srgbClr val="C00000"/>
                </a:solidFill>
                <a:latin typeface="NeueHaasGroteskDisp Std Md" pitchFamily="34" charset="0"/>
              </a:rPr>
              <a:t>Special </a:t>
            </a:r>
            <a:r>
              <a:rPr lang="en-US" sz="8000" b="1" dirty="0" smtClean="0">
                <a:solidFill>
                  <a:srgbClr val="C00000"/>
                </a:solidFill>
                <a:latin typeface="NeueHaasGroteskDisp Std Md" pitchFamily="34" charset="0"/>
              </a:rPr>
              <a:t>Events</a:t>
            </a:r>
            <a:endParaRPr lang="en-US" sz="8000" b="1" dirty="0">
              <a:solidFill>
                <a:srgbClr val="C00000"/>
              </a:solidFill>
              <a:latin typeface="NeueHaasGroteskDisp Std Md" pitchFamily="34" charset="0"/>
            </a:endParaRPr>
          </a:p>
          <a:p>
            <a:pPr algn="r"/>
            <a:r>
              <a:rPr lang="en-US" sz="5400" dirty="0">
                <a:latin typeface="NeueHaasGroteskDisp Std Md" pitchFamily="34" charset="0"/>
              </a:rPr>
              <a:t>Wireless Network Performance </a:t>
            </a:r>
            <a:r>
              <a:rPr lang="en-US" sz="5400" dirty="0" smtClean="0">
                <a:latin typeface="NeueHaasGroteskDisp Std Md" pitchFamily="34" charset="0"/>
              </a:rPr>
              <a:t> Monitoring</a:t>
            </a:r>
            <a:endParaRPr lang="en-US" sz="5400" dirty="0">
              <a:latin typeface="NeueHaasGroteskDisp Std Md" pitchFamily="34" charset="0"/>
            </a:endParaRPr>
          </a:p>
        </p:txBody>
      </p:sp>
      <p:pic>
        <p:nvPicPr>
          <p:cNvPr id="4098" name="Picture 2" descr="C:\Users\v910926\Desktop\Showcase\Img print\header-gridir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210623"/>
            <a:ext cx="6934200" cy="2975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6972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00" y="0"/>
            <a:ext cx="13048341" cy="906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1607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35169"/>
            <a:ext cx="12765579" cy="9108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880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"/>
            <a:ext cx="12830286" cy="906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2802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C:\Users\v910926\Desktop\Showcase\Img print\super-bowl-li-seat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38" y="457200"/>
            <a:ext cx="12658362" cy="868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7549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1044</TotalTime>
  <Words>6</Words>
  <Application>Microsoft Office PowerPoint</Application>
  <PresentationFormat>A3 Paper (297x420 mm)</PresentationFormat>
  <Paragraphs>2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Verizon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Sundar</dc:creator>
  <cp:lastModifiedBy>Sundar</cp:lastModifiedBy>
  <cp:revision>16</cp:revision>
  <cp:lastPrinted>2016-11-05T18:40:15Z</cp:lastPrinted>
  <dcterms:created xsi:type="dcterms:W3CDTF">2016-11-05T13:46:43Z</dcterms:created>
  <dcterms:modified xsi:type="dcterms:W3CDTF">2016-11-09T18:22:07Z</dcterms:modified>
</cp:coreProperties>
</file>

<file path=docProps/thumbnail.jpeg>
</file>